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8" r:id="rId3"/>
    <p:sldId id="269" r:id="rId4"/>
    <p:sldId id="273" r:id="rId5"/>
    <p:sldId id="283" r:id="rId6"/>
    <p:sldId id="287" r:id="rId7"/>
    <p:sldId id="291" r:id="rId8"/>
    <p:sldId id="290" r:id="rId9"/>
    <p:sldId id="303" r:id="rId10"/>
    <p:sldId id="289" r:id="rId11"/>
    <p:sldId id="304" r:id="rId12"/>
    <p:sldId id="302" r:id="rId13"/>
    <p:sldId id="288" r:id="rId14"/>
    <p:sldId id="299" r:id="rId15"/>
    <p:sldId id="286" r:id="rId16"/>
    <p:sldId id="296" r:id="rId17"/>
    <p:sldId id="300" r:id="rId18"/>
    <p:sldId id="295" r:id="rId19"/>
    <p:sldId id="293" r:id="rId20"/>
    <p:sldId id="294" r:id="rId21"/>
    <p:sldId id="297" r:id="rId22"/>
    <p:sldId id="30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6706-F541-4A10-9061-A96087E4D2A6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8F74-C36F-4D78-AD29-719DBB41F5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623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6706-F541-4A10-9061-A96087E4D2A6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8F74-C36F-4D78-AD29-719DBB41F5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167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6706-F541-4A10-9061-A96087E4D2A6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8F74-C36F-4D78-AD29-719DBB41F5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0833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6706-F541-4A10-9061-A96087E4D2A6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8F74-C36F-4D78-AD29-719DBB41F5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911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6706-F541-4A10-9061-A96087E4D2A6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8F74-C36F-4D78-AD29-719DBB41F5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983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6706-F541-4A10-9061-A96087E4D2A6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8F74-C36F-4D78-AD29-719DBB41F5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363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6706-F541-4A10-9061-A96087E4D2A6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8F74-C36F-4D78-AD29-719DBB41F5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710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6706-F541-4A10-9061-A96087E4D2A6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8F74-C36F-4D78-AD29-719DBB41F5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845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6706-F541-4A10-9061-A96087E4D2A6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8F74-C36F-4D78-AD29-719DBB41F5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6634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6706-F541-4A10-9061-A96087E4D2A6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8F74-C36F-4D78-AD29-719DBB41F5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272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6706-F541-4A10-9061-A96087E4D2A6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8F74-C36F-4D78-AD29-719DBB41F5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416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06706-F541-4A10-9061-A96087E4D2A6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38F74-C36F-4D78-AD29-719DBB41F5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502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3725" y="269633"/>
            <a:ext cx="71276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комбинированного вида №82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г. Курск </a:t>
            </a: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64162" y="968459"/>
            <a:ext cx="738202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Двигательная активность –</a:t>
            </a:r>
          </a:p>
          <a:p>
            <a:pPr algn="ctr"/>
            <a:r>
              <a:rPr lang="ru-RU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средство физического и</a:t>
            </a:r>
          </a:p>
          <a:p>
            <a:pPr algn="ctr"/>
            <a:r>
              <a:rPr lang="ru-RU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</a:t>
            </a:r>
            <a:r>
              <a:rPr lang="ru-RU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сихического </a:t>
            </a:r>
            <a:r>
              <a:rPr lang="ru-RU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развития детей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7095" y="3429672"/>
            <a:ext cx="5017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разновозрастной группы</a:t>
            </a:r>
          </a:p>
          <a:p>
            <a:pPr algn="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общеразвивающей направленности</a:t>
            </a:r>
          </a:p>
          <a:p>
            <a:pPr algn="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Артемова Н.А.</a:t>
            </a:r>
          </a:p>
        </p:txBody>
      </p:sp>
    </p:spTree>
    <p:extLst>
      <p:ext uri="{BB962C8B-B14F-4D97-AF65-F5344CB8AC3E}">
        <p14:creationId xmlns:p14="http://schemas.microsoft.com/office/powerpoint/2010/main" xmlns="" val="2780883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906" y="299548"/>
            <a:ext cx="2664370" cy="266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886"/>
          <a:stretch/>
        </p:blipFill>
        <p:spPr bwMode="auto">
          <a:xfrm>
            <a:off x="3521301" y="299549"/>
            <a:ext cx="2359238" cy="266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157"/>
          <a:stretch/>
        </p:blipFill>
        <p:spPr bwMode="auto">
          <a:xfrm>
            <a:off x="6479627" y="299549"/>
            <a:ext cx="2427889" cy="2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97" b="6083"/>
          <a:stretch/>
        </p:blipFill>
        <p:spPr bwMode="auto">
          <a:xfrm>
            <a:off x="9380481" y="299549"/>
            <a:ext cx="2443657" cy="2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35" b="13333"/>
          <a:stretch/>
        </p:blipFill>
        <p:spPr>
          <a:xfrm>
            <a:off x="456216" y="3298936"/>
            <a:ext cx="2571750" cy="2593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080"/>
          <a:stretch/>
        </p:blipFill>
        <p:spPr>
          <a:xfrm>
            <a:off x="3524249" y="3298936"/>
            <a:ext cx="2356289" cy="2593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5104" y="3298936"/>
            <a:ext cx="2356289" cy="25934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0481" y="3143037"/>
            <a:ext cx="2356288" cy="314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4778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9544" y="248034"/>
            <a:ext cx="1150882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111111"/>
                </a:solidFill>
                <a:latin typeface="Arial"/>
              </a:rPr>
              <a:t>	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одним из важнейших компонентов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двигательного режима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утренней гимнастики – создание у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хорошего настроения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поднятие эмоционального и мышечного тонуса, активизация дальнейшей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утренней гимнастики – закрепить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двигательные навыки и умения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Ежедневное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упражнений под руководством взрослого, способствует проявлению определенных волевых усилий, вырабатывает у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полезную привычку начинать день с утренней гимнастики.</a:t>
            </a:r>
          </a:p>
          <a:p>
            <a:pPr algn="just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своей работе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используем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варианты проведения утренней гимнастики. Это утренняя гимнастика игрового характера (две-три подвижные игры разной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интенсивности),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полосы препятствий (с постепенным увеличением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нагрузки), с включением разных видов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 с увеличением числа повторов и темпа движений,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физкультурных пособий,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форме аэробики.</a:t>
            </a:r>
            <a:endParaRPr lang="ru-RU" sz="220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377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9544" y="248034"/>
            <a:ext cx="115088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596" y="382587"/>
            <a:ext cx="2713038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2206" y="382587"/>
            <a:ext cx="284162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9149" y="382587"/>
            <a:ext cx="271522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596" y="2716815"/>
            <a:ext cx="2713038" cy="190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6678" y="1434470"/>
            <a:ext cx="1783074" cy="237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34" b="9169"/>
          <a:stretch/>
        </p:blipFill>
        <p:spPr bwMode="auto">
          <a:xfrm>
            <a:off x="3852206" y="3006999"/>
            <a:ext cx="2403017" cy="251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98" b="11888"/>
          <a:stretch/>
        </p:blipFill>
        <p:spPr bwMode="auto">
          <a:xfrm>
            <a:off x="6693831" y="2716814"/>
            <a:ext cx="2480502" cy="251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7948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3779" y="296349"/>
            <a:ext cx="1165071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Подвижная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сознательная, активная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ребенка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характеризующаяся точным и своевременным выполнением заданий, связанных с обязательными для всех играющих правилами.</a:t>
            </a:r>
          </a:p>
          <a:p>
            <a:pPr lvl="1" algn="just"/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является упражнением, посредством которого ребенок готовится к жизни.</a:t>
            </a:r>
          </a:p>
          <a:p>
            <a:pPr algn="just"/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Увлекательное содержание, эмоциональная насыщенность игры побуждают ребенка к определенным умственным и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физическим усилиям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Подвижные игры создают благоприятные условия для развёртывания активной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деятельности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Выделяют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подвижных играх сюжетные, бессюжетные, игры – забавы, соревнования.</a:t>
            </a:r>
            <a:endParaRPr lang="ru-RU" sz="22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779" y="3127894"/>
            <a:ext cx="2538249" cy="1903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8283" y="3127894"/>
            <a:ext cx="2433146" cy="19036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85" t="17242" b="17701"/>
          <a:stretch/>
        </p:blipFill>
        <p:spPr>
          <a:xfrm>
            <a:off x="5849008" y="3953611"/>
            <a:ext cx="3184633" cy="19036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01806" y="3127894"/>
            <a:ext cx="2622332" cy="19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9171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178" y="268012"/>
            <a:ext cx="2501463" cy="1876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4331" y="268012"/>
            <a:ext cx="2711669" cy="187609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6474" y="268011"/>
            <a:ext cx="2465277" cy="187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12331" y="315305"/>
            <a:ext cx="2369918" cy="187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176" y="2409100"/>
            <a:ext cx="2501463" cy="169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64" r="13577" b="17722"/>
          <a:stretch/>
        </p:blipFill>
        <p:spPr bwMode="auto">
          <a:xfrm>
            <a:off x="3100552" y="2409100"/>
            <a:ext cx="2711669" cy="274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047"/>
          <a:stretch/>
        </p:blipFill>
        <p:spPr bwMode="auto">
          <a:xfrm>
            <a:off x="6092413" y="2409100"/>
            <a:ext cx="2764878" cy="263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331"/>
          <a:stretch/>
        </p:blipFill>
        <p:spPr bwMode="auto">
          <a:xfrm>
            <a:off x="9312331" y="2609057"/>
            <a:ext cx="2680138" cy="223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37" b="18884"/>
          <a:stretch/>
        </p:blipFill>
        <p:spPr bwMode="auto">
          <a:xfrm>
            <a:off x="436176" y="4500431"/>
            <a:ext cx="2183165" cy="1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826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0207" y="166567"/>
            <a:ext cx="5481145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Гимнастика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дневного сна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комплекс мероприятий облегчающих переход от сна к бодрствованию, имеющая при правильном руководстве оздоровительный характер.</a:t>
            </a:r>
          </a:p>
          <a:p>
            <a:pPr algn="just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комплекс гимнастики после сна включаем разные виды ходьбы, бега, прыжков, корректирующих упражнений на профилактику плоскостопия и нарушения осанки. </a:t>
            </a:r>
            <a:r>
              <a:rPr lang="ru-RU" sz="2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ходьба на носках, руки за головой, ходьба на пятках, руки на поясе; ходьба на наружном крае стопы, пальцы ног поджаты, руки на поясе; ходьба в приседе, руки на поясе.</a:t>
            </a:r>
          </a:p>
          <a:p>
            <a:pPr algn="just"/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Стараемся использовать разные виды </a:t>
            </a:r>
            <a:r>
              <a:rPr lang="ru-RU" sz="2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гимнастики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разминка в постели и самомассаж, гимнастика игрового характера, ходьба или пробежки по массажным дорожкам.</a:t>
            </a:r>
            <a:endParaRPr lang="ru-RU" sz="22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79948"/>
            <a:ext cx="2697805" cy="202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8978" y="322810"/>
            <a:ext cx="2636546" cy="197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9669" y="2533529"/>
            <a:ext cx="1940663" cy="235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4251" y="4752373"/>
            <a:ext cx="2331461" cy="179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6162" y="2482413"/>
            <a:ext cx="2667641" cy="215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3494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78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3628" y="244477"/>
            <a:ext cx="1137744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минутки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проводятся с целью снижения утомления и снятия статического напряжения. Длительность составляет 2-3 минуты. Физкультминутки проводим в 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упражнений общеразвивающего воздействия (движения головы, рук, туловища, ног, подвижной игры, танцевальных движений и игровых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упражнений).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часто сопровождается текстовкой, связанной или не связанной с содержанием 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90"/>
          <a:stretch/>
        </p:blipFill>
        <p:spPr bwMode="auto">
          <a:xfrm>
            <a:off x="383629" y="2583580"/>
            <a:ext cx="2233448" cy="240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43"/>
          <a:stretch/>
        </p:blipFill>
        <p:spPr bwMode="auto">
          <a:xfrm>
            <a:off x="2856185" y="3608338"/>
            <a:ext cx="2320919" cy="252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97" t="12218" b="19835"/>
          <a:stretch/>
        </p:blipFill>
        <p:spPr bwMode="auto">
          <a:xfrm>
            <a:off x="5549463" y="2583579"/>
            <a:ext cx="2349061" cy="240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40" b="12017"/>
          <a:stretch/>
        </p:blipFill>
        <p:spPr bwMode="auto">
          <a:xfrm>
            <a:off x="8374385" y="3608338"/>
            <a:ext cx="2488056" cy="252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25092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9545" y="283780"/>
            <a:ext cx="11524593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Занятия по хореографии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физкультурно-оздоровительные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занятия, соединяющие в себе элементы гимнастики, хореографии и аэробики.</a:t>
            </a:r>
          </a:p>
          <a:p>
            <a:pPr algn="just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Использование таких занятий в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нашем саду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объем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активности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уровень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подготовленности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знакомит с возможностями тела, учит получать удовольствие и уверенность от движений и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деятельности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усиливает интерес к занятиям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культурой и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следствие, укрепляет здоровье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122" y="2632841"/>
            <a:ext cx="2438400" cy="18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6624" y="2632841"/>
            <a:ext cx="2445217" cy="1833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5004" y="2671084"/>
            <a:ext cx="2387409" cy="17905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6672" y="2632841"/>
            <a:ext cx="2413687" cy="1828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4080" y="4627178"/>
            <a:ext cx="2271796" cy="17038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9578" y="4627179"/>
            <a:ext cx="2213209" cy="17038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2107" y="4627179"/>
            <a:ext cx="2324347" cy="170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4978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3269" y="974399"/>
            <a:ext cx="11645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– важная часть жизни ребенка.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духовно обогащают ребенка, расширяют его знания об окружающем мире, помогают восстанавливать старые и добрые традиции, объединяют и побуждают к творчеству.</a:t>
            </a:r>
            <a:endParaRPr lang="ru-RU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951" y="2109483"/>
            <a:ext cx="2435608" cy="183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1573" y="2117716"/>
            <a:ext cx="2310852" cy="182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3225" y="2117716"/>
            <a:ext cx="2583354" cy="182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8620" y="2117716"/>
            <a:ext cx="2617104" cy="182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6"/>
          <a:stretch/>
        </p:blipFill>
        <p:spPr bwMode="auto">
          <a:xfrm>
            <a:off x="2806261" y="4060288"/>
            <a:ext cx="2774732" cy="221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60288"/>
            <a:ext cx="3048000" cy="221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3268" y="143402"/>
            <a:ext cx="116454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процесс в условиях введения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ДО носит открытый характер на основе сотрудничества с семьями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 есть непосредственное вовлечение их в образовательный процесс.</a:t>
            </a:r>
          </a:p>
          <a:p>
            <a:pPr lvl="0" algn="just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примере родителей мы приобщаем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физической культуре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700467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6330" y="338051"/>
            <a:ext cx="1140897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111111"/>
                </a:solidFill>
                <a:latin typeface="Arial"/>
              </a:rPr>
              <a:t> </a:t>
            </a:r>
            <a:r>
              <a:rPr lang="ru-RU" dirty="0" smtClean="0">
                <a:solidFill>
                  <a:srgbClr val="111111"/>
                </a:solidFill>
                <a:latin typeface="Arial"/>
              </a:rPr>
              <a:t>	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двигательная активность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укреплению здоровья, улучшению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развития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сердечно- сосудистой, дыхательной систем, аппарата кровообращения, развитию моторики,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качеств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повышению работоспособности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большей эффективности самостоятельной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деятельности у детей в нашем саду организована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культурно-игровая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среда: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достаточное место для движений; оптимальное количество, разнообразие, сменяемость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пособий;</a:t>
            </a:r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закрепление в режиме дня времени для самостоятельной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деятельности детей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обязательном порядке: во время утреннего приёма, до занятий и между ними, на прогулке, после сна в вечернее время.</a:t>
            </a:r>
            <a:endParaRPr lang="ru-RU" sz="22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8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1055" y="166568"/>
            <a:ext cx="1080989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Всем </a:t>
            </a:r>
            <a:r>
              <a:rPr lang="ru-RU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давно известно, что движение — это врожденная, жизненно необходимая потребность человека, эффективное лечебное средство, познание окружающего мира, важное средство воспитания и общения. </a:t>
            </a:r>
          </a:p>
          <a:p>
            <a:pPr algn="just"/>
            <a:r>
              <a:rPr lang="ru-RU" sz="2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сегодняшний день наиболее актуальными в деятельности нашего ДОУ являются вопросы физкультурно-оздоровительной работы, основная задача которой — способствовать укреплению здоровья, совершенствованию физического развития ребенка, развитию двигательной активности. И начинать эту работу следует с детьми раннего возраста, т. к. фундамент здоровья человека закладывается уже в раннем детстве.</a:t>
            </a:r>
          </a:p>
          <a:p>
            <a:pPr algn="just"/>
            <a:r>
              <a:rPr lang="ru-RU" sz="2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Правильно организованная двигательная активность способствует формированию личности ребенка. У малыша появляются такие важные качества, как самостоятельность, активность, инициативность, формируется смелость и разумная осторожность. Дети приобретают в процессе двигательной деятельности навыки общения с взрослыми и сверстниками, учатся согласовывать свои действия с требованиями взрослых и с действиями других детей. Без движений не может осуществиться ни один вид детской деятельности (предметная, игровая, элементарно трудовая и т. п.).</a:t>
            </a:r>
          </a:p>
          <a:p>
            <a:pPr algn="just"/>
            <a:r>
              <a:rPr lang="ru-RU" sz="2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 правильной организации двигательной активности в семье и дошкольном учреждении ребенок растет и развивается в соответствии со своим возрастом. У него хороший аппетит, сон, уравновешенное поведение, положительные формы общения со взрослыми и сверстниками. Его деятельность разнообразна и соответствует возрастным возможностям.</a:t>
            </a:r>
            <a:endParaRPr lang="ru-RU" sz="2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261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011"/>
          <a:stretch/>
        </p:blipFill>
        <p:spPr bwMode="auto">
          <a:xfrm>
            <a:off x="257504" y="162582"/>
            <a:ext cx="3163613" cy="214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77" t="14780" r="18495"/>
          <a:stretch/>
        </p:blipFill>
        <p:spPr bwMode="auto">
          <a:xfrm>
            <a:off x="3848558" y="162582"/>
            <a:ext cx="2599540" cy="256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91" t="9900" r="6874" b="29790"/>
          <a:stretch/>
        </p:blipFill>
        <p:spPr bwMode="auto">
          <a:xfrm>
            <a:off x="6668814" y="160272"/>
            <a:ext cx="2490952" cy="256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48" t="17073" r="9940" b="16361"/>
          <a:stretch/>
        </p:blipFill>
        <p:spPr bwMode="auto">
          <a:xfrm>
            <a:off x="9364715" y="160272"/>
            <a:ext cx="2522485" cy="256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107"/>
          <a:stretch/>
        </p:blipFill>
        <p:spPr bwMode="auto">
          <a:xfrm>
            <a:off x="257504" y="2544926"/>
            <a:ext cx="2342061" cy="227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93" t="12488" r="5558" b="22383"/>
          <a:stretch/>
        </p:blipFill>
        <p:spPr bwMode="auto">
          <a:xfrm>
            <a:off x="2995448" y="2980485"/>
            <a:ext cx="2459421" cy="255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75" b="23191"/>
          <a:stretch/>
        </p:blipFill>
        <p:spPr bwMode="auto">
          <a:xfrm>
            <a:off x="5799947" y="2923189"/>
            <a:ext cx="3028740" cy="243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5787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738" y="199551"/>
            <a:ext cx="1164546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111111"/>
                </a:solidFill>
                <a:latin typeface="Arial"/>
              </a:rPr>
              <a:t> </a:t>
            </a:r>
            <a:r>
              <a:rPr lang="ru-RU" dirty="0" smtClean="0">
                <a:solidFill>
                  <a:srgbClr val="111111"/>
                </a:solidFill>
                <a:latin typeface="Arial"/>
              </a:rPr>
              <a:t>	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 активности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многом зависят развитие моторики, работоспособность, успешное усвоение материала по различным предметам. </a:t>
            </a:r>
            <a:endParaRPr lang="ru-RU" sz="2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Подтверждено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огромное положительное воздействие физических упражнений и подвижных игр на развитие таких психических процессов как: восприятие, мышление, память, внимание, воображение. </a:t>
            </a:r>
            <a:endParaRPr lang="ru-RU" sz="2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 дисциплинирует, развивает, даёт уверенность в себе, занятия физкультурой идут на пользу детям разного склада характера: </a:t>
            </a:r>
            <a:endParaRPr lang="ru-RU" sz="2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пассивным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даст возможность открыться новым энергиям, у них появится жизненный тонус; </a:t>
            </a:r>
            <a:endParaRPr lang="ru-RU" sz="2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гиперактивным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урегулирует процессы ярких эмоциональных всплесков, научит гармоничному распределению энергетических затрат; </a:t>
            </a:r>
            <a:endParaRPr lang="ru-RU" sz="2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капризным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поможет почувствовать силу собственного тела, стать выносливее и по другому заявлять о себе в этом мире. </a:t>
            </a:r>
          </a:p>
        </p:txBody>
      </p:sp>
    </p:spTree>
    <p:extLst>
      <p:ext uri="{BB962C8B-B14F-4D97-AF65-F5344CB8AC3E}">
        <p14:creationId xmlns:p14="http://schemas.microsoft.com/office/powerpoint/2010/main" xmlns="" val="1515397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3297" y="3131770"/>
            <a:ext cx="69683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«Забота о здоровье – это важнейший труд воспитателя. От здоровья и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жизнерадостности</a:t>
            </a:r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 детей зависит их духовная жизнь, умственное развитие, прочность знаний, вера в свои силы» </a:t>
            </a:r>
            <a:endParaRPr lang="ru-RU" sz="3200" b="1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В</a:t>
            </a:r>
            <a:r>
              <a:rPr lang="ru-RU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. А.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Сухомлинский</a:t>
            </a:r>
            <a:endParaRPr lang="ru-RU" sz="32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21" b="14075"/>
          <a:stretch/>
        </p:blipFill>
        <p:spPr bwMode="auto">
          <a:xfrm>
            <a:off x="2991726" y="309743"/>
            <a:ext cx="5651500" cy="282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329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8275" y="472966"/>
            <a:ext cx="10610193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испытывают </a:t>
            </a:r>
            <a:r>
              <a:rPr lang="ru-RU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«двигательный дефицит»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,-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даже дошкольники большую часть времени проводят в статическом положении </a:t>
            </a:r>
            <a:r>
              <a:rPr lang="ru-RU" sz="2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 столами, телевизорами, компьютерами)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Это вызывает утомление определенных мышечных групп, что влечет за собой нарушение осанки, искривление позвоночника, плоскостопие, задержку возрастного развития основных физических качеств: быстроты, ловкости, координации движений, выносливости, гибкости и силы. Возникает потребность организовать двигательный режим ребенка таким образом, чтобы максимально утолить </a:t>
            </a:r>
            <a:r>
              <a:rPr lang="ru-RU" sz="2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«двигательный голод»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Это особенно актуально в связи с введением ФГОС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Система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воспитания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дошкольных учреждениях представляет собой единство цели, задач, средств,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 и методов работы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направленных на укрепление здоровья и всестороннее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детей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Целью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воспитания является формирование у детей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основ здорового образа жизни.</a:t>
            </a:r>
          </a:p>
          <a:p>
            <a:pPr algn="just"/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воспитания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осуществляются оздоровительные, образовательные и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задачи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0153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5517" y="483330"/>
            <a:ext cx="110621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рассматривать 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 через призму физического воспитания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 можно отметить следующие </a:t>
            </a:r>
            <a:r>
              <a:rPr lang="ru-RU" sz="24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Охрана и укрепление 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 психического здоровья 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 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том числе их эмоционального благополучия)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основ собственной безопасности и безопасности окружающего мира.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Овладение элементарными нормами и правилами здорового образа жизни (в питании, 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двигательном режиме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закаливании, при 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формировании полезных привычек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Приобретение опыта в 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деятельности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основных движениях (ходьбе, беге, прыжках, лазании, и др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при катании на самокате, санках, велосипеде, ходьбе на лыжах, в спортивных играх, развитие крупной и мелкой моторики, участие в подвижных играх и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соревнованиях).</a:t>
            </a:r>
            <a:endParaRPr lang="ru-RU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381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5669" y="254647"/>
            <a:ext cx="1138270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Двигательная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- это естественная потребность детей в движении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удовлетворение которой является важнейшим условием гармоничного развития ребёнка, состояние его здоровья.</a:t>
            </a:r>
          </a:p>
          <a:p>
            <a:pPr algn="just"/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Двигательная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активность дошкольника должна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соответствовать его опыту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интересам, желаниям, функциональным возможностям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Поэтому нам, как педагогам необходимо позаботиться об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детской двигательной деятельности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ее разнообразии, а также выполнении основных задач и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 к ее содержанию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200" b="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848903"/>
            <a:ext cx="476250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288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221" y="315505"/>
            <a:ext cx="111882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эта работа была эффективной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используем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 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по физическому воспитанию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•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 по 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физическому развитию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•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гимнастика;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•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игры;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• физкультминутки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•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оздоровительно-профилактическая гимнастика;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•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сна;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•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закаливающие процедуры;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•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упражнения на прогулке;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•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игры, развлечения, праздники и соревнования;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• занятия по хореографии;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•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 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двигательно-игровая деятельность детей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234" y="1200498"/>
            <a:ext cx="4968766" cy="190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5513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5951" y="351777"/>
            <a:ext cx="11020097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Приоритетные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деятельности в режиме дня</a:t>
            </a:r>
          </a:p>
          <a:p>
            <a:pPr algn="just"/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Придавая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особую значимость роли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активности в укреплении здоровья дошкольников, считаем необходимостью определить приоритеты в режиме дня.</a:t>
            </a:r>
          </a:p>
          <a:p>
            <a:pPr algn="just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Первое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двигательном режиме детей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принадлежит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оздоровительным мероприятиям.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 относятся общеизвестные виды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деятельности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•утренняя гимнастика;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•подвижные игры и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упражнения на занятиях и во время прогулок;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•физкультминутки в совместной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Второе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двигательном режиме детей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занимает совместная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физической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культуре – как основная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двигательным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навыкам и развития оптимальной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активности детей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Третье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отводится самостоятельной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деятельности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возникающей по инициативе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Она дает широкий простор для проявления их индивидуальных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двигательных возможностей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режим также входит совместная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оздоровительная работа ДОУ и семьи (домашние задания, участие родителей в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оздоровительных массовых мероприятиях детского сада).</a:t>
            </a:r>
          </a:p>
          <a:p>
            <a:pPr algn="just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Все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вышеописанные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двигательной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активности дополняют и обогащают друг друга, в совокупности обеспечивают необходимую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двигательную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активность каждого ребенка в течение всего времени пребывания его в ДОУ.</a:t>
            </a:r>
            <a:endParaRPr lang="ru-RU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1196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5309" y="322285"/>
            <a:ext cx="116191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111111"/>
                </a:solidFill>
                <a:latin typeface="Arial"/>
              </a:rPr>
              <a:t> 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Разберем эти 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работы в отдельности.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основная 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организованного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систематического обучения 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двигательным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умениям и навыкам посредством 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упражнений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задачи: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двигательные умения и навыки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развивать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качества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удовлетворять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естественную 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движении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обеспечивать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тренировку всех систем и функций 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через специально 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организованные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оптимальные нагрузки;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дать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каждому ребенку продемонстрировать свои 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двигательные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умения сверстникам и поучиться у них;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создать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разностороннего развития 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9241" y="4107937"/>
            <a:ext cx="3573517" cy="199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0519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5309" y="322285"/>
            <a:ext cx="11619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309" y="263023"/>
            <a:ext cx="2629897" cy="196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9229" y="253733"/>
            <a:ext cx="2649026" cy="197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9421" y="263023"/>
            <a:ext cx="2699037" cy="197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2238" y="253733"/>
            <a:ext cx="2642258" cy="196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309" y="2462705"/>
            <a:ext cx="2629897" cy="171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9229" y="2462705"/>
            <a:ext cx="2649026" cy="1714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797"/>
          <a:stretch/>
        </p:blipFill>
        <p:spPr bwMode="auto">
          <a:xfrm>
            <a:off x="6269421" y="2462706"/>
            <a:ext cx="2559269" cy="17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016"/>
          <a:stretch/>
        </p:blipFill>
        <p:spPr bwMode="auto">
          <a:xfrm>
            <a:off x="6227926" y="4441382"/>
            <a:ext cx="2642258" cy="17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0742" y="4351282"/>
            <a:ext cx="2285999" cy="189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5011" y="2462706"/>
            <a:ext cx="2216712" cy="22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79099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</TotalTime>
  <Words>110</Words>
  <Application>Microsoft Office PowerPoint</Application>
  <PresentationFormat>Произвольный</PresentationFormat>
  <Paragraphs>85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МБДОУ82</dc:creator>
  <cp:lastModifiedBy>Admin</cp:lastModifiedBy>
  <cp:revision>44</cp:revision>
  <dcterms:created xsi:type="dcterms:W3CDTF">2019-10-01T11:34:38Z</dcterms:created>
  <dcterms:modified xsi:type="dcterms:W3CDTF">2022-11-15T11:06:55Z</dcterms:modified>
</cp:coreProperties>
</file>